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handoutMasterIdLst>
    <p:handoutMasterId r:id="rId12"/>
  </p:handoutMasterIdLst>
  <p:sldIdLst>
    <p:sldId id="263" r:id="rId2"/>
    <p:sldId id="264" r:id="rId3"/>
    <p:sldId id="265" r:id="rId4"/>
    <p:sldId id="266" r:id="rId5"/>
    <p:sldId id="268" r:id="rId6"/>
    <p:sldId id="269" r:id="rId7"/>
    <p:sldId id="270" r:id="rId8"/>
    <p:sldId id="271" r:id="rId9"/>
    <p:sldId id="267" r:id="rId10"/>
  </p:sldIdLst>
  <p:sldSz cx="9144000" cy="6858000" type="screen4x3"/>
  <p:notesSz cx="6858000" cy="9144000"/>
  <p:custDataLst>
    <p:tags r:id="rId13"/>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762" autoAdjust="0"/>
  </p:normalViewPr>
  <p:slideViewPr>
    <p:cSldViewPr snapToGrid="0" snapToObjects="1">
      <p:cViewPr>
        <p:scale>
          <a:sx n="70" d="100"/>
          <a:sy n="70" d="100"/>
        </p:scale>
        <p:origin x="-1968" y="-498"/>
      </p:cViewPr>
      <p:guideLst>
        <p:guide orient="horz" pos="2160"/>
        <p:guide pos="2880"/>
      </p:guideLst>
    </p:cSldViewPr>
  </p:slideViewPr>
  <p:outlineViewPr>
    <p:cViewPr>
      <p:scale>
        <a:sx n="33" d="100"/>
        <a:sy n="33" d="100"/>
      </p:scale>
      <p:origin x="8"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6989EB1-C38B-9A43-8D70-8016A12B5C76}" type="datetimeFigureOut">
              <a:rPr lang="en-US" smtClean="0"/>
              <a:t>6/12/2014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0FD581-7444-1F43-9727-3AC4EA908DBC}" type="slidenum">
              <a:rPr lang="en-US" smtClean="0"/>
              <a:t>‹#›</a:t>
            </a:fld>
            <a:endParaRPr lang="en-US"/>
          </a:p>
        </p:txBody>
      </p:sp>
    </p:spTree>
    <p:extLst>
      <p:ext uri="{BB962C8B-B14F-4D97-AF65-F5344CB8AC3E}">
        <p14:creationId xmlns:p14="http://schemas.microsoft.com/office/powerpoint/2010/main" val="9252500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BE3553-D883-2E4F-830C-79C584B02195}" type="datetimeFigureOut">
              <a:rPr lang="en-US" smtClean="0"/>
              <a:t>6/12/2014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4F3A8B-3EC7-5346-9A9D-872F1764EA21}" type="slidenum">
              <a:rPr lang="en-US" smtClean="0"/>
              <a:t>‹#›</a:t>
            </a:fld>
            <a:endParaRPr lang="en-US"/>
          </a:p>
        </p:txBody>
      </p:sp>
    </p:spTree>
    <p:extLst>
      <p:ext uri="{BB962C8B-B14F-4D97-AF65-F5344CB8AC3E}">
        <p14:creationId xmlns:p14="http://schemas.microsoft.com/office/powerpoint/2010/main" val="24706912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7"/>
          <p:cNvSpPr>
            <a:spLocks noGrp="1" noChangeArrowheads="1"/>
          </p:cNvSpPr>
          <p:nvPr>
            <p:ph type="sldNum" sz="quarter" idx="5"/>
          </p:nvPr>
        </p:nvSpPr>
        <p:spPr>
          <a:noFill/>
        </p:spPr>
        <p:txBody>
          <a:bodyPr/>
          <a:lstStyle>
            <a:lvl1pPr>
              <a:defRPr>
                <a:solidFill>
                  <a:schemeClr val="tx1"/>
                </a:solidFill>
                <a:latin typeface="Arial" pitchFamily="34" charset="0"/>
              </a:defRPr>
            </a:lvl1pPr>
            <a:lvl2pPr marL="729057" indent="-280406">
              <a:defRPr>
                <a:solidFill>
                  <a:schemeClr val="tx1"/>
                </a:solidFill>
                <a:latin typeface="Arial" pitchFamily="34" charset="0"/>
              </a:defRPr>
            </a:lvl2pPr>
            <a:lvl3pPr marL="1121626" indent="-224325">
              <a:defRPr>
                <a:solidFill>
                  <a:schemeClr val="tx1"/>
                </a:solidFill>
                <a:latin typeface="Arial" pitchFamily="34" charset="0"/>
              </a:defRPr>
            </a:lvl3pPr>
            <a:lvl4pPr marL="1570276" indent="-224325">
              <a:defRPr>
                <a:solidFill>
                  <a:schemeClr val="tx1"/>
                </a:solidFill>
                <a:latin typeface="Arial" pitchFamily="34" charset="0"/>
              </a:defRPr>
            </a:lvl4pPr>
            <a:lvl5pPr marL="2018927" indent="-224325">
              <a:defRPr>
                <a:solidFill>
                  <a:schemeClr val="tx1"/>
                </a:solidFill>
                <a:latin typeface="Arial" pitchFamily="34" charset="0"/>
              </a:defRPr>
            </a:lvl5pPr>
            <a:lvl6pPr marL="2467577" indent="-224325" eaLnBrk="0" fontAlgn="base" hangingPunct="0">
              <a:spcBef>
                <a:spcPct val="0"/>
              </a:spcBef>
              <a:spcAft>
                <a:spcPct val="0"/>
              </a:spcAft>
              <a:defRPr>
                <a:solidFill>
                  <a:schemeClr val="tx1"/>
                </a:solidFill>
                <a:latin typeface="Arial" pitchFamily="34" charset="0"/>
              </a:defRPr>
            </a:lvl6pPr>
            <a:lvl7pPr marL="2916227" indent="-224325" eaLnBrk="0" fontAlgn="base" hangingPunct="0">
              <a:spcBef>
                <a:spcPct val="0"/>
              </a:spcBef>
              <a:spcAft>
                <a:spcPct val="0"/>
              </a:spcAft>
              <a:defRPr>
                <a:solidFill>
                  <a:schemeClr val="tx1"/>
                </a:solidFill>
                <a:latin typeface="Arial" pitchFamily="34" charset="0"/>
              </a:defRPr>
            </a:lvl7pPr>
            <a:lvl8pPr marL="3364878" indent="-224325" eaLnBrk="0" fontAlgn="base" hangingPunct="0">
              <a:spcBef>
                <a:spcPct val="0"/>
              </a:spcBef>
              <a:spcAft>
                <a:spcPct val="0"/>
              </a:spcAft>
              <a:defRPr>
                <a:solidFill>
                  <a:schemeClr val="tx1"/>
                </a:solidFill>
                <a:latin typeface="Arial" pitchFamily="34" charset="0"/>
              </a:defRPr>
            </a:lvl8pPr>
            <a:lvl9pPr marL="3813528" indent="-224325" eaLnBrk="0" fontAlgn="base" hangingPunct="0">
              <a:spcBef>
                <a:spcPct val="0"/>
              </a:spcBef>
              <a:spcAft>
                <a:spcPct val="0"/>
              </a:spcAft>
              <a:defRPr>
                <a:solidFill>
                  <a:schemeClr val="tx1"/>
                </a:solidFill>
                <a:latin typeface="Arial" pitchFamily="34" charset="0"/>
              </a:defRPr>
            </a:lvl9pPr>
          </a:lstStyle>
          <a:p>
            <a:fld id="{B64D4AF8-30F4-4B59-A4FD-B5033FCEFCB8}" type="slidenum">
              <a:rPr lang="en-US">
                <a:solidFill>
                  <a:prstClr val="black"/>
                </a:solidFill>
              </a:rPr>
              <a:pPr/>
              <a:t>1</a:t>
            </a:fld>
            <a:endParaRPr lang="en-US">
              <a:solidFill>
                <a:prstClr val="black"/>
              </a:solidFill>
            </a:endParaRPr>
          </a:p>
        </p:txBody>
      </p:sp>
      <p:sp>
        <p:nvSpPr>
          <p:cNvPr id="201731" name="Rectangle 2"/>
          <p:cNvSpPr>
            <a:spLocks noGrp="1" noRot="1" noChangeAspect="1" noChangeArrowheads="1" noTextEdit="1"/>
          </p:cNvSpPr>
          <p:nvPr>
            <p:ph type="sldImg"/>
          </p:nvPr>
        </p:nvSpPr>
        <p:spPr>
          <a:ln/>
        </p:spPr>
      </p:sp>
      <p:sp>
        <p:nvSpPr>
          <p:cNvPr id="201732" name="Rectangle 3"/>
          <p:cNvSpPr>
            <a:spLocks noGrp="1" noChangeArrowheads="1"/>
          </p:cNvSpPr>
          <p:nvPr>
            <p:ph type="body" idx="1"/>
          </p:nvPr>
        </p:nvSpPr>
        <p:spPr>
          <a:noFill/>
        </p:spPr>
        <p:txBody>
          <a:bodyPr/>
          <a:lstStyle/>
          <a:p>
            <a:pPr eaLnBrk="1" hangingPunct="1"/>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grpSp>
      </p:grpSp>
      <p:sp>
        <p:nvSpPr>
          <p:cNvPr id="1007635"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en-US" noProof="0" smtClean="0"/>
              <a:t>Click to edit Master title style</a:t>
            </a:r>
          </a:p>
        </p:txBody>
      </p:sp>
      <p:sp>
        <p:nvSpPr>
          <p:cNvPr id="1007636"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en-US" noProof="0" smtClean="0"/>
              <a:t>Click to edit Master subtitle style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fld id="{0C3CFEFF-303D-403A-8A46-62FBC2BB1251}" type="datetime1">
              <a:rPr lang="en-US" smtClean="0">
                <a:solidFill>
                  <a:srgbClr val="000000"/>
                </a:solidFill>
              </a:rPr>
              <a:t>6/12/2014</a:t>
            </a:fld>
            <a:endParaRPr lang="en-US">
              <a:solidFill>
                <a:srgbClr val="000000"/>
              </a:solidFill>
            </a:endParaRPr>
          </a:p>
        </p:txBody>
      </p:sp>
      <p:sp>
        <p:nvSpPr>
          <p:cNvPr id="19" name="Rectangle 17"/>
          <p:cNvSpPr>
            <a:spLocks noGrp="1" noChangeArrowheads="1"/>
          </p:cNvSpPr>
          <p:nvPr>
            <p:ph type="ftr" sz="quarter" idx="11"/>
          </p:nvPr>
        </p:nvSpPr>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20" name="Rectangle 18"/>
          <p:cNvSpPr>
            <a:spLocks noGrp="1" noChangeArrowheads="1"/>
          </p:cNvSpPr>
          <p:nvPr>
            <p:ph type="sldNum" sz="quarter" idx="12"/>
          </p:nvPr>
        </p:nvSpPr>
        <p:spPr/>
        <p:txBody>
          <a:bodyPr/>
          <a:lstStyle>
            <a:lvl1pPr>
              <a:defRPr/>
            </a:lvl1pPr>
          </a:lstStyle>
          <a:p>
            <a:pPr>
              <a:defRPr/>
            </a:pPr>
            <a:fld id="{67CB2373-4EA3-479C-9B41-60874440B3C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043778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8D8A3A96-CFFD-409E-A84E-0AFB925B1C60}"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4062C76-9395-4235-8673-A2AC025C3453}"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418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457200"/>
            <a:ext cx="20574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457200"/>
            <a:ext cx="60198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008F2C51-FECF-4000-8BAB-3AFF4DDA8627}"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91DD6823-A354-498D-89AE-B3911B76A0E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4484661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6C981AB5-61B9-4E8F-BB51-EE63D357AE9F}"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5ED6E39F-3250-4F76-BAA4-C197D3F0997E}"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196318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981200"/>
            <a:ext cx="4038600" cy="3886200"/>
          </a:xfrm>
        </p:spPr>
        <p:txBody>
          <a:bodyPr/>
          <a:lstStyle/>
          <a:p>
            <a:pPr lvl="0"/>
            <a:endParaRPr lang="en-US" noProof="0" smtClean="0"/>
          </a:p>
        </p:txBody>
      </p:sp>
      <p:sp>
        <p:nvSpPr>
          <p:cNvPr id="4" name="Text Placeholder 3"/>
          <p:cNvSpPr>
            <a:spLocks noGrp="1"/>
          </p:cNvSpPr>
          <p:nvPr>
            <p:ph type="body" sz="half" idx="2"/>
          </p:nvPr>
        </p:nvSpPr>
        <p:spPr>
          <a:xfrm>
            <a:off x="4648200" y="1981200"/>
            <a:ext cx="40386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955020D9-EA03-4456-A229-2A02EBD3CB8B}"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95C2F84-1F66-43B5-BCFB-DCC321C38E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0732279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981200"/>
            <a:ext cx="8229600" cy="3886200"/>
          </a:xfrm>
        </p:spPr>
        <p:txBody>
          <a:bodyPr/>
          <a:lstStyle/>
          <a:p>
            <a:pPr lvl="0"/>
            <a:endParaRPr lang="en-US" noProof="0" smtClean="0"/>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D0159F5C-FC80-40FC-B932-149EC77A55D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3E54BF0-0DBA-4D93-8CAD-83C9AD1071F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7619631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609600"/>
            <a:ext cx="7772400" cy="5486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B4A83C52-30CE-47E9-8040-7E2840AF5583}"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4FF91F9F-CAC4-4E86-B725-774711A3ED4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065510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E70DC1C5-DD3F-4DBF-939D-3F7F6DDEF74C}"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5BDC3A55-3D6B-4508-8A4F-54EE8917AAA8}"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654857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5" name="Rectangle 3"/>
          <p:cNvSpPr>
            <a:spLocks noGrp="1" noChangeArrowheads="1"/>
          </p:cNvSpPr>
          <p:nvPr>
            <p:ph type="sldNum" sz="quarter" idx="11"/>
          </p:nvPr>
        </p:nvSpPr>
        <p:spPr>
          <a:ln/>
        </p:spPr>
        <p:txBody>
          <a:bodyPr/>
          <a:lstStyle>
            <a:lvl1pPr>
              <a:defRPr/>
            </a:lvl1pPr>
          </a:lstStyle>
          <a:p>
            <a:pPr>
              <a:defRPr/>
            </a:pPr>
            <a:fld id="{7FF22432-0894-4CB4-85B7-893F85FD95F8}" type="slidenum">
              <a:rPr lang="en-US">
                <a:solidFill>
                  <a:srgbClr val="000000"/>
                </a:solidFill>
              </a:rPr>
              <a:pPr>
                <a:defRPr/>
              </a:pPr>
              <a:t>‹#›</a:t>
            </a:fld>
            <a:endParaRPr lang="en-US">
              <a:solidFill>
                <a:srgbClr val="000000"/>
              </a:solidFill>
            </a:endParaRPr>
          </a:p>
        </p:txBody>
      </p:sp>
      <p:sp>
        <p:nvSpPr>
          <p:cNvPr id="6" name="Rectangle 16"/>
          <p:cNvSpPr>
            <a:spLocks noGrp="1" noChangeArrowheads="1"/>
          </p:cNvSpPr>
          <p:nvPr>
            <p:ph type="dt" sz="half" idx="12"/>
          </p:nvPr>
        </p:nvSpPr>
        <p:spPr>
          <a:ln/>
        </p:spPr>
        <p:txBody>
          <a:bodyPr/>
          <a:lstStyle>
            <a:lvl1pPr>
              <a:defRPr/>
            </a:lvl1pPr>
          </a:lstStyle>
          <a:p>
            <a:pPr>
              <a:defRPr/>
            </a:pPr>
            <a:fld id="{E1C92A58-ED64-4126-B8E3-C217D6A4602F}"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1199572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C568CD53-41A9-42A2-8ED2-C2649ECB4C00}"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F19E2EB6-B5DC-46D9-BB9E-E194CF4079A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280550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8" name="Rectangle 3"/>
          <p:cNvSpPr>
            <a:spLocks noGrp="1" noChangeArrowheads="1"/>
          </p:cNvSpPr>
          <p:nvPr>
            <p:ph type="sldNum" sz="quarter" idx="11"/>
          </p:nvPr>
        </p:nvSpPr>
        <p:spPr>
          <a:ln/>
        </p:spPr>
        <p:txBody>
          <a:bodyPr/>
          <a:lstStyle>
            <a:lvl1pPr>
              <a:defRPr/>
            </a:lvl1pPr>
          </a:lstStyle>
          <a:p>
            <a:pPr>
              <a:defRPr/>
            </a:pPr>
            <a:fld id="{BBB59FB0-053C-45A9-AF81-CC7889603829}" type="slidenum">
              <a:rPr lang="en-US">
                <a:solidFill>
                  <a:srgbClr val="000000"/>
                </a:solidFill>
              </a:rPr>
              <a:pPr>
                <a:defRPr/>
              </a:pPr>
              <a:t>‹#›</a:t>
            </a:fld>
            <a:endParaRPr lang="en-US">
              <a:solidFill>
                <a:srgbClr val="000000"/>
              </a:solidFill>
            </a:endParaRPr>
          </a:p>
        </p:txBody>
      </p:sp>
      <p:sp>
        <p:nvSpPr>
          <p:cNvPr id="9" name="Rectangle 16"/>
          <p:cNvSpPr>
            <a:spLocks noGrp="1" noChangeArrowheads="1"/>
          </p:cNvSpPr>
          <p:nvPr>
            <p:ph type="dt" sz="half" idx="12"/>
          </p:nvPr>
        </p:nvSpPr>
        <p:spPr>
          <a:ln/>
        </p:spPr>
        <p:txBody>
          <a:bodyPr/>
          <a:lstStyle>
            <a:lvl1pPr>
              <a:defRPr/>
            </a:lvl1pPr>
          </a:lstStyle>
          <a:p>
            <a:pPr>
              <a:defRPr/>
            </a:pPr>
            <a:fld id="{9766F677-4AA1-48D6-BB66-41765193D2A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2194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4" name="Rectangle 3"/>
          <p:cNvSpPr>
            <a:spLocks noGrp="1" noChangeArrowheads="1"/>
          </p:cNvSpPr>
          <p:nvPr>
            <p:ph type="sldNum" sz="quarter" idx="11"/>
          </p:nvPr>
        </p:nvSpPr>
        <p:spPr>
          <a:ln/>
        </p:spPr>
        <p:txBody>
          <a:bodyPr/>
          <a:lstStyle>
            <a:lvl1pPr>
              <a:defRPr/>
            </a:lvl1pPr>
          </a:lstStyle>
          <a:p>
            <a:pPr>
              <a:defRPr/>
            </a:pPr>
            <a:fld id="{868386AC-F0A6-44B2-900E-803F77730E82}" type="slidenum">
              <a:rPr lang="en-US">
                <a:solidFill>
                  <a:srgbClr val="000000"/>
                </a:solidFill>
              </a:rPr>
              <a:pPr>
                <a:defRPr/>
              </a:pPr>
              <a:t>‹#›</a:t>
            </a:fld>
            <a:endParaRPr lang="en-US">
              <a:solidFill>
                <a:srgbClr val="000000"/>
              </a:solidFill>
            </a:endParaRPr>
          </a:p>
        </p:txBody>
      </p:sp>
      <p:sp>
        <p:nvSpPr>
          <p:cNvPr id="5" name="Rectangle 16"/>
          <p:cNvSpPr>
            <a:spLocks noGrp="1" noChangeArrowheads="1"/>
          </p:cNvSpPr>
          <p:nvPr>
            <p:ph type="dt" sz="half" idx="12"/>
          </p:nvPr>
        </p:nvSpPr>
        <p:spPr>
          <a:ln/>
        </p:spPr>
        <p:txBody>
          <a:bodyPr/>
          <a:lstStyle>
            <a:lvl1pPr>
              <a:defRPr/>
            </a:lvl1pPr>
          </a:lstStyle>
          <a:p>
            <a:pPr>
              <a:defRPr/>
            </a:pPr>
            <a:fld id="{FFAEAAB2-E748-498F-8886-44C8DE3000F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1031261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3" name="Rectangle 3"/>
          <p:cNvSpPr>
            <a:spLocks noGrp="1" noChangeArrowheads="1"/>
          </p:cNvSpPr>
          <p:nvPr>
            <p:ph type="sldNum" sz="quarter" idx="11"/>
          </p:nvPr>
        </p:nvSpPr>
        <p:spPr>
          <a:ln/>
        </p:spPr>
        <p:txBody>
          <a:bodyPr/>
          <a:lstStyle>
            <a:lvl1pPr>
              <a:defRPr/>
            </a:lvl1pPr>
          </a:lstStyle>
          <a:p>
            <a:pPr>
              <a:defRPr/>
            </a:pPr>
            <a:fld id="{B64E0490-5945-4C3B-AD5F-6A1F80290DA8}" type="slidenum">
              <a:rPr lang="en-US">
                <a:solidFill>
                  <a:srgbClr val="000000"/>
                </a:solidFill>
              </a:rPr>
              <a:pPr>
                <a:defRPr/>
              </a:pPr>
              <a:t>‹#›</a:t>
            </a:fld>
            <a:endParaRPr lang="en-US">
              <a:solidFill>
                <a:srgbClr val="000000"/>
              </a:solidFill>
            </a:endParaRPr>
          </a:p>
        </p:txBody>
      </p:sp>
      <p:sp>
        <p:nvSpPr>
          <p:cNvPr id="4" name="Rectangle 16"/>
          <p:cNvSpPr>
            <a:spLocks noGrp="1" noChangeArrowheads="1"/>
          </p:cNvSpPr>
          <p:nvPr>
            <p:ph type="dt" sz="half" idx="12"/>
          </p:nvPr>
        </p:nvSpPr>
        <p:spPr>
          <a:ln/>
        </p:spPr>
        <p:txBody>
          <a:bodyPr/>
          <a:lstStyle>
            <a:lvl1pPr>
              <a:defRPr/>
            </a:lvl1pPr>
          </a:lstStyle>
          <a:p>
            <a:pPr>
              <a:defRPr/>
            </a:pPr>
            <a:fld id="{EB48CA79-1130-499A-8409-5022F8155AB2}"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5107691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4D26430-695E-4F24-9EDC-ACCFA03A4BE6}"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0D0A4A2A-0039-49F4-94F0-7062729A44AA}"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40995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ftr" sz="quarter" idx="10"/>
          </p:nvPr>
        </p:nvSpPr>
        <p:spPr>
          <a:ln/>
        </p:spPr>
        <p:txBody>
          <a:bodyPr/>
          <a:lstStyle>
            <a:lvl1pPr>
              <a:defRPr/>
            </a:lvl1pPr>
          </a:lstStyle>
          <a:p>
            <a:pPr>
              <a:defRPr/>
            </a:pPr>
            <a:r>
              <a:rPr lang="en-US" smtClean="0">
                <a:solidFill>
                  <a:srgbClr val="000000"/>
                </a:solidFill>
              </a:rPr>
              <a:t>USCG Auxiliary Leadership Deck Plate Series</a:t>
            </a:r>
            <a:endParaRPr lang="en-US">
              <a:solidFill>
                <a:srgbClr val="000000"/>
              </a:solidFill>
            </a:endParaRPr>
          </a:p>
        </p:txBody>
      </p:sp>
      <p:sp>
        <p:nvSpPr>
          <p:cNvPr id="6" name="Rectangle 3"/>
          <p:cNvSpPr>
            <a:spLocks noGrp="1" noChangeArrowheads="1"/>
          </p:cNvSpPr>
          <p:nvPr>
            <p:ph type="sldNum" sz="quarter" idx="11"/>
          </p:nvPr>
        </p:nvSpPr>
        <p:spPr>
          <a:ln/>
        </p:spPr>
        <p:txBody>
          <a:bodyPr/>
          <a:lstStyle>
            <a:lvl1pPr>
              <a:defRPr/>
            </a:lvl1pPr>
          </a:lstStyle>
          <a:p>
            <a:pPr>
              <a:defRPr/>
            </a:pPr>
            <a:fld id="{1F62AD1E-BADA-46B4-A6FE-304397CEB022}" type="slidenum">
              <a:rPr lang="en-US">
                <a:solidFill>
                  <a:srgbClr val="000000"/>
                </a:solidFill>
              </a:rPr>
              <a:pPr>
                <a:defRPr/>
              </a:pPr>
              <a:t>‹#›</a:t>
            </a:fld>
            <a:endParaRPr lang="en-US">
              <a:solidFill>
                <a:srgbClr val="000000"/>
              </a:solidFill>
            </a:endParaRPr>
          </a:p>
        </p:txBody>
      </p:sp>
      <p:sp>
        <p:nvSpPr>
          <p:cNvPr id="7" name="Rectangle 16"/>
          <p:cNvSpPr>
            <a:spLocks noGrp="1" noChangeArrowheads="1"/>
          </p:cNvSpPr>
          <p:nvPr>
            <p:ph type="dt" sz="half" idx="12"/>
          </p:nvPr>
        </p:nvSpPr>
        <p:spPr>
          <a:ln/>
        </p:spPr>
        <p:txBody>
          <a:bodyPr/>
          <a:lstStyle>
            <a:lvl1pPr>
              <a:defRPr/>
            </a:lvl1pPr>
          </a:lstStyle>
          <a:p>
            <a:pPr>
              <a:defRPr/>
            </a:pPr>
            <a:fld id="{1D76F206-9651-483F-9E09-4273805B64CD}"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292596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6594" name="Rectangle 2"/>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pPr defTabSz="914400" fontAlgn="base">
              <a:spcBef>
                <a:spcPct val="0"/>
              </a:spcBef>
              <a:spcAft>
                <a:spcPct val="0"/>
              </a:spcAft>
              <a:defRPr/>
            </a:pPr>
            <a:r>
              <a:rPr lang="en-US" smtClean="0">
                <a:solidFill>
                  <a:srgbClr val="000000"/>
                </a:solidFill>
              </a:rPr>
              <a:t>USCG Auxiliary Leadership Deck Plate Series</a:t>
            </a:r>
            <a:endParaRPr lang="en-US">
              <a:solidFill>
                <a:srgbClr val="000000"/>
              </a:solidFill>
            </a:endParaRPr>
          </a:p>
        </p:txBody>
      </p:sp>
      <p:sp>
        <p:nvSpPr>
          <p:cNvPr id="1006595" name="Rectangle 3"/>
          <p:cNvSpPr>
            <a:spLocks noGrp="1" noChangeArrowheads="1"/>
          </p:cNvSpPr>
          <p:nvPr>
            <p:ph type="sldNum" sz="quarter" idx="4"/>
          </p:nvPr>
        </p:nvSpPr>
        <p:spPr bwMode="auto">
          <a:xfrm>
            <a:off x="6553200" y="6248400"/>
            <a:ext cx="2133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atin typeface="Arial Black" pitchFamily="34" charset="0"/>
              </a:defRPr>
            </a:lvl1pPr>
          </a:lstStyle>
          <a:p>
            <a:pPr defTabSz="914400" fontAlgn="base">
              <a:spcBef>
                <a:spcPct val="0"/>
              </a:spcBef>
              <a:spcAft>
                <a:spcPct val="0"/>
              </a:spcAft>
              <a:defRPr/>
            </a:pPr>
            <a:fld id="{EAB3ECBA-9B59-4CF8-9564-502C24F9D4E4}" type="slidenum">
              <a:rPr lang="en-US">
                <a:solidFill>
                  <a:srgbClr val="000000"/>
                </a:solidFill>
              </a:rPr>
              <a:pPr defTabSz="914400" fontAlgn="base">
                <a:spcBef>
                  <a:spcPct val="0"/>
                </a:spcBef>
                <a:spcAft>
                  <a:spcPct val="0"/>
                </a:spcAft>
                <a:defRPr/>
              </a:pPr>
              <a:t>‹#›</a:t>
            </a:fld>
            <a:endParaRPr lang="en-US">
              <a:solidFill>
                <a:srgbClr val="000000"/>
              </a:solidFill>
            </a:endParaRPr>
          </a:p>
        </p:txBody>
      </p:sp>
      <p:grpSp>
        <p:nvGrpSpPr>
          <p:cNvPr id="1028" name="Group 4"/>
          <p:cNvGrpSpPr>
            <a:grpSpLocks/>
          </p:cNvGrpSpPr>
          <p:nvPr/>
        </p:nvGrpSpPr>
        <p:grpSpPr bwMode="auto">
          <a:xfrm>
            <a:off x="0" y="0"/>
            <a:ext cx="9144000" cy="546100"/>
            <a:chOff x="0" y="0"/>
            <a:chExt cx="5760" cy="344"/>
          </a:xfrm>
        </p:grpSpPr>
        <p:sp>
          <p:nvSpPr>
            <p:cNvPr id="1032"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914400" fontAlgn="base">
                <a:spcBef>
                  <a:spcPct val="0"/>
                </a:spcBef>
                <a:spcAft>
                  <a:spcPct val="0"/>
                </a:spcAft>
              </a:pPr>
              <a:endParaRPr lang="en-US" sz="2400">
                <a:solidFill>
                  <a:srgbClr val="000000"/>
                </a:solidFill>
                <a:latin typeface="Times New Roman" pitchFamily="18" charset="0"/>
              </a:endParaRPr>
            </a:p>
          </p:txBody>
        </p:sp>
        <p:sp>
          <p:nvSpPr>
            <p:cNvPr id="1033"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4" name="Rectangle 7"/>
            <p:cNvSpPr>
              <a:spLocks noChangeArrowheads="1"/>
            </p:cNvSpPr>
            <p:nvPr/>
          </p:nvSpPr>
          <p:spPr bwMode="auto">
            <a:xfrm>
              <a:off x="258" y="85"/>
              <a:ext cx="87" cy="89"/>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5" name="Rectangle 8"/>
            <p:cNvSpPr>
              <a:spLocks noChangeArrowheads="1"/>
            </p:cNvSpPr>
            <p:nvPr/>
          </p:nvSpPr>
          <p:spPr bwMode="auto">
            <a:xfrm>
              <a:off x="345" y="0"/>
              <a:ext cx="88"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6" name="Rectangle 9"/>
            <p:cNvSpPr>
              <a:spLocks noChangeArrowheads="1"/>
            </p:cNvSpPr>
            <p:nvPr/>
          </p:nvSpPr>
          <p:spPr bwMode="auto">
            <a:xfrm>
              <a:off x="345" y="85"/>
              <a:ext cx="88" cy="89"/>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37" name="Rectangle 10"/>
            <p:cNvSpPr>
              <a:spLocks noChangeArrowheads="1"/>
            </p:cNvSpPr>
            <p:nvPr/>
          </p:nvSpPr>
          <p:spPr bwMode="auto">
            <a:xfrm>
              <a:off x="173" y="173"/>
              <a:ext cx="86" cy="87"/>
            </a:xfrm>
            <a:prstGeom prst="rect">
              <a:avLst/>
            </a:prstGeom>
            <a:solidFill>
              <a:schemeClr val="folHlink"/>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666699"/>
                </a:solidFill>
              </a:endParaRPr>
            </a:p>
          </p:txBody>
        </p:sp>
        <p:sp>
          <p:nvSpPr>
            <p:cNvPr id="1038" name="Rectangle 11"/>
            <p:cNvSpPr>
              <a:spLocks noChangeArrowheads="1"/>
            </p:cNvSpPr>
            <p:nvPr/>
          </p:nvSpPr>
          <p:spPr bwMode="auto">
            <a:xfrm>
              <a:off x="83" y="86"/>
              <a:ext cx="89" cy="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sz="2400">
                <a:solidFill>
                  <a:srgbClr val="000000"/>
                </a:solidFill>
                <a:latin typeface="Times New Roman" pitchFamily="18" charset="0"/>
              </a:endParaRPr>
            </a:p>
          </p:txBody>
        </p:sp>
        <p:sp>
          <p:nvSpPr>
            <p:cNvPr id="1039" name="Rectangle 12"/>
            <p:cNvSpPr>
              <a:spLocks noChangeArrowheads="1"/>
            </p:cNvSpPr>
            <p:nvPr/>
          </p:nvSpPr>
          <p:spPr bwMode="auto">
            <a:xfrm>
              <a:off x="258" y="171"/>
              <a:ext cx="87" cy="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sp>
          <p:nvSpPr>
            <p:cNvPr id="1040" name="Rectangle 13"/>
            <p:cNvSpPr>
              <a:spLocks noChangeArrowheads="1"/>
            </p:cNvSpPr>
            <p:nvPr/>
          </p:nvSpPr>
          <p:spPr bwMode="auto">
            <a:xfrm>
              <a:off x="173" y="258"/>
              <a:ext cx="86" cy="8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914400" fontAlgn="base">
                <a:spcBef>
                  <a:spcPct val="0"/>
                </a:spcBef>
                <a:spcAft>
                  <a:spcPct val="0"/>
                </a:spcAft>
              </a:pPr>
              <a:endParaRPr lang="en-US">
                <a:solidFill>
                  <a:srgbClr val="9999CC"/>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06608" name="Rectangle 16"/>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defTabSz="914400" fontAlgn="base">
              <a:spcBef>
                <a:spcPct val="0"/>
              </a:spcBef>
              <a:spcAft>
                <a:spcPct val="0"/>
              </a:spcAft>
              <a:defRPr/>
            </a:pPr>
            <a:fld id="{7098C7EF-96D6-4E9F-854B-DCF5FD099ABC}" type="datetime1">
              <a:rPr lang="en-US" smtClean="0">
                <a:solidFill>
                  <a:srgbClr val="000000"/>
                </a:solidFill>
              </a:rPr>
              <a:t>6/12/2014</a:t>
            </a:fld>
            <a:endParaRPr lang="en-US">
              <a:solidFill>
                <a:srgbClr val="000000"/>
              </a:solidFill>
            </a:endParaRPr>
          </a:p>
        </p:txBody>
      </p:sp>
    </p:spTree>
    <p:extLst>
      <p:ext uri="{BB962C8B-B14F-4D97-AF65-F5344CB8AC3E}">
        <p14:creationId xmlns:p14="http://schemas.microsoft.com/office/powerpoint/2010/main" val="3377272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ooter Placeholder 3"/>
          <p:cNvSpPr>
            <a:spLocks noGrp="1"/>
          </p:cNvSpPr>
          <p:nvPr>
            <p:ph type="ftr" sz="quarter" idx="10"/>
          </p:nvPr>
        </p:nvSpPr>
        <p:spPr>
          <a:xfrm>
            <a:off x="2590800" y="6248400"/>
            <a:ext cx="3810000" cy="457200"/>
          </a:xfrm>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mtClean="0">
                <a:solidFill>
                  <a:srgbClr val="000000"/>
                </a:solidFill>
              </a:rPr>
              <a:t>USCG Auxiliary Leadership Deck Plate Series</a:t>
            </a:r>
          </a:p>
        </p:txBody>
      </p:sp>
      <p:sp>
        <p:nvSpPr>
          <p:cNvPr id="3075" name="Slide Number Placeholder 4"/>
          <p:cNvSpPr>
            <a:spLocks noGrp="1"/>
          </p:cNvSpPr>
          <p:nvPr>
            <p:ph type="sldNum" sz="quarter" idx="11"/>
          </p:nvPr>
        </p:nvSpPr>
        <p:spPr>
          <a:noFill/>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8E75C1E0-C77C-4087-B42C-95E576A435F9}" type="slidenum">
              <a:rPr lang="en-US" smtClean="0">
                <a:solidFill>
                  <a:srgbClr val="000000"/>
                </a:solidFill>
                <a:latin typeface="Arial Black" pitchFamily="34" charset="0"/>
              </a:rPr>
              <a:pPr/>
              <a:t>1</a:t>
            </a:fld>
            <a:endParaRPr lang="en-US" smtClean="0">
              <a:solidFill>
                <a:srgbClr val="000000"/>
              </a:solidFill>
              <a:latin typeface="Arial Black" pitchFamily="34" charset="0"/>
            </a:endParaRPr>
          </a:p>
        </p:txBody>
      </p:sp>
      <p:sp>
        <p:nvSpPr>
          <p:cNvPr id="3076" name="Rectangle 2"/>
          <p:cNvSpPr>
            <a:spLocks noGrp="1" noChangeArrowheads="1"/>
          </p:cNvSpPr>
          <p:nvPr>
            <p:ph type="title"/>
          </p:nvPr>
        </p:nvSpPr>
        <p:spPr>
          <a:xfrm>
            <a:off x="457200" y="834081"/>
            <a:ext cx="8115300" cy="990600"/>
          </a:xfrm>
        </p:spPr>
        <p:txBody>
          <a:bodyPr/>
          <a:lstStyle/>
          <a:p>
            <a:pPr algn="ctr" eaLnBrk="1" hangingPunct="1"/>
            <a:r>
              <a:rPr lang="en-US" sz="2800" b="1" i="1" dirty="0" smtClean="0"/>
              <a:t>Auxiliary Deck Plate Leadership Series</a:t>
            </a:r>
          </a:p>
        </p:txBody>
      </p:sp>
      <p:pic>
        <p:nvPicPr>
          <p:cNvPr id="3079" name="Picture 6" descr="cgseal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1" y="4752975"/>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12" descr="150px-AUX_S_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8651" y="4779899"/>
            <a:ext cx="1628851" cy="152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6" descr="CGAux-head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609601" y="1599703"/>
            <a:ext cx="8229600" cy="3477876"/>
          </a:xfrm>
          <a:prstGeom prst="rect">
            <a:avLst/>
          </a:prstGeom>
        </p:spPr>
        <p:txBody>
          <a:bodyPr wrap="square">
            <a:spAutoFit/>
          </a:bodyPr>
          <a:lstStyle/>
          <a:p>
            <a:pPr lvl="0" algn="ctr"/>
            <a:r>
              <a:rPr lang="en-US" sz="2000" b="1" dirty="0" smtClean="0">
                <a:solidFill>
                  <a:prstClr val="black"/>
                </a:solidFill>
                <a:ea typeface="MS Mincho"/>
                <a:cs typeface="Times New Roman"/>
              </a:rPr>
              <a:t>Improving Unit Engagement</a:t>
            </a:r>
            <a:endParaRPr lang="en-US" dirty="0">
              <a:solidFill>
                <a:prstClr val="black"/>
              </a:solidFill>
              <a:latin typeface="Cambria"/>
              <a:ea typeface="MS Mincho"/>
              <a:cs typeface="Times New Roman"/>
            </a:endParaRPr>
          </a:p>
          <a:p>
            <a:pPr lvl="0" algn="ctr"/>
            <a:r>
              <a:rPr lang="en-US" sz="2000" b="1" dirty="0">
                <a:solidFill>
                  <a:prstClr val="black"/>
                </a:solidFill>
                <a:ea typeface="MS Mincho"/>
                <a:cs typeface="Times New Roman"/>
              </a:rPr>
              <a:t> </a:t>
            </a:r>
            <a:endParaRPr lang="en-US" dirty="0">
              <a:solidFill>
                <a:prstClr val="black"/>
              </a:solidFill>
              <a:latin typeface="Cambria"/>
              <a:ea typeface="MS Mincho"/>
              <a:cs typeface="Times New Roman"/>
            </a:endParaRPr>
          </a:p>
          <a:p>
            <a:pPr lvl="0"/>
            <a:r>
              <a:rPr lang="en-US" b="1" dirty="0" err="1">
                <a:solidFill>
                  <a:prstClr val="black"/>
                </a:solidFill>
                <a:ea typeface="MS Mincho"/>
                <a:cs typeface="Times New Roman"/>
              </a:rPr>
              <a:t>USCG</a:t>
            </a:r>
            <a:r>
              <a:rPr lang="en-US" b="1" dirty="0">
                <a:solidFill>
                  <a:prstClr val="black"/>
                </a:solidFill>
                <a:ea typeface="MS Mincho"/>
                <a:cs typeface="Times New Roman"/>
              </a:rPr>
              <a:t> Leadership Competency: </a:t>
            </a:r>
            <a:r>
              <a:rPr lang="en-US" dirty="0">
                <a:solidFill>
                  <a:prstClr val="black"/>
                </a:solidFill>
                <a:ea typeface="MS Mincho"/>
                <a:cs typeface="Times New Roman"/>
              </a:rPr>
              <a:t>Leading Others: Team Building</a:t>
            </a:r>
            <a:endParaRPr lang="en-US" dirty="0">
              <a:solidFill>
                <a:prstClr val="black"/>
              </a:solidFill>
              <a:latin typeface="Cambria"/>
              <a:ea typeface="MS Mincho"/>
              <a:cs typeface="Times New Roman"/>
            </a:endParaRPr>
          </a:p>
          <a:p>
            <a:pPr lvl="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a:p>
            <a:pPr lvl="0"/>
            <a:r>
              <a:rPr lang="en-US" b="1" dirty="0">
                <a:solidFill>
                  <a:prstClr val="black"/>
                </a:solidFill>
                <a:ea typeface="MS Mincho"/>
                <a:cs typeface="Times New Roman"/>
              </a:rPr>
              <a:t>Learning Outcomes: </a:t>
            </a:r>
            <a:endParaRPr lang="en-US" dirty="0">
              <a:solidFill>
                <a:prstClr val="black"/>
              </a:solidFill>
              <a:latin typeface="Cambria"/>
              <a:ea typeface="MS Mincho"/>
              <a:cs typeface="Times New Roman"/>
            </a:endParaRPr>
          </a:p>
          <a:p>
            <a:pPr marL="342900" lvl="0" indent="-342900">
              <a:buFont typeface="Symbol"/>
              <a:buChar char=""/>
              <a:tabLst>
                <a:tab pos="457200" algn="l"/>
              </a:tabLst>
            </a:pPr>
            <a:r>
              <a:rPr lang="en-US" dirty="0">
                <a:solidFill>
                  <a:prstClr val="black"/>
                </a:solidFill>
                <a:ea typeface="MS Mincho"/>
                <a:cs typeface="Times New Roman"/>
              </a:rPr>
              <a:t>Describe </a:t>
            </a:r>
            <a:r>
              <a:rPr lang="en-US" dirty="0" smtClean="0">
                <a:solidFill>
                  <a:prstClr val="black"/>
                </a:solidFill>
                <a:ea typeface="MS Mincho"/>
                <a:cs typeface="Times New Roman"/>
              </a:rPr>
              <a:t>six ways to improve unit engagement</a:t>
            </a:r>
            <a:endParaRPr lang="en-US" dirty="0">
              <a:solidFill>
                <a:prstClr val="black"/>
              </a:solidFill>
              <a:latin typeface="Cambria"/>
              <a:ea typeface="MS Mincho"/>
              <a:cs typeface="Times New Roman"/>
            </a:endParaRPr>
          </a:p>
          <a:p>
            <a:pPr marL="342900" lvl="0" indent="-342900">
              <a:buFont typeface="Symbol"/>
              <a:buChar char=""/>
              <a:tabLst>
                <a:tab pos="457200" algn="l"/>
              </a:tabLst>
            </a:pPr>
            <a:r>
              <a:rPr lang="en-US" dirty="0">
                <a:solidFill>
                  <a:prstClr val="black"/>
                </a:solidFill>
                <a:ea typeface="MS Mincho"/>
                <a:cs typeface="Times New Roman"/>
              </a:rPr>
              <a:t>Assess what stage the flotilla or division is </a:t>
            </a:r>
            <a:r>
              <a:rPr lang="en-US" dirty="0" smtClean="0">
                <a:solidFill>
                  <a:prstClr val="black"/>
                </a:solidFill>
                <a:ea typeface="MS Mincho"/>
                <a:cs typeface="Times New Roman"/>
              </a:rPr>
              <a:t>at</a:t>
            </a:r>
          </a:p>
          <a:p>
            <a:pPr lvl="0">
              <a:tabLst>
                <a:tab pos="457200" algn="l"/>
              </a:tabLst>
            </a:pPr>
            <a:endParaRPr lang="en-US" dirty="0">
              <a:solidFill>
                <a:prstClr val="black"/>
              </a:solidFill>
              <a:latin typeface="Cambria"/>
              <a:ea typeface="MS Mincho"/>
              <a:cs typeface="Times New Roman"/>
            </a:endParaRPr>
          </a:p>
          <a:p>
            <a:pPr marL="228600"/>
            <a:r>
              <a:rPr lang="en-US" b="1" dirty="0"/>
              <a:t>An engaged unit is a highly effective team. Unit engagement is one of the toughest challenges faced by Flotilla and Division commanders today. </a:t>
            </a:r>
            <a:endParaRPr lang="en-US" dirty="0"/>
          </a:p>
          <a:p>
            <a:pPr marL="228600" lvl="0"/>
            <a:r>
              <a:rPr lang="en-US" b="1" dirty="0">
                <a:solidFill>
                  <a:prstClr val="black"/>
                </a:solidFill>
                <a:ea typeface="MS Mincho"/>
                <a:cs typeface="Times New Roman"/>
              </a:rPr>
              <a:t> </a:t>
            </a:r>
            <a:endParaRPr lang="en-US" dirty="0">
              <a:solidFill>
                <a:prstClr val="black"/>
              </a:solidFill>
              <a:latin typeface="Cambria"/>
              <a:ea typeface="MS Mincho"/>
              <a:cs typeface="Times New Roman"/>
            </a:endParaRPr>
          </a:p>
        </p:txBody>
      </p:sp>
      <p:pic>
        <p:nvPicPr>
          <p:cNvPr id="1032" name="Picture 8" descr="C:\Users\Michael\AppData\Local\Microsoft\Windows\Temporary Internet Files\Content.Outlook\SX99UYQO\T-DIR_seal_smal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42018" y="4752975"/>
            <a:ext cx="1527048" cy="152704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11651110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42551"/>
          </a:xfrm>
        </p:spPr>
        <p:txBody>
          <a:bodyPr/>
          <a:lstStyle/>
          <a:p>
            <a:r>
              <a:rPr lang="en-US" sz="3200" b="1" i="1" dirty="0" smtClean="0"/>
              <a:t>Overview of Need </a:t>
            </a:r>
            <a:endParaRPr lang="en-US" sz="3200" b="1" i="1" dirty="0"/>
          </a:p>
        </p:txBody>
      </p:sp>
      <p:sp>
        <p:nvSpPr>
          <p:cNvPr id="3" name="Content Placeholder 2"/>
          <p:cNvSpPr>
            <a:spLocks noGrp="1"/>
          </p:cNvSpPr>
          <p:nvPr>
            <p:ph idx="1"/>
          </p:nvPr>
        </p:nvSpPr>
        <p:spPr>
          <a:xfrm>
            <a:off x="457200" y="1395797"/>
            <a:ext cx="8229600" cy="4452553"/>
          </a:xfrm>
        </p:spPr>
        <p:txBody>
          <a:bodyPr/>
          <a:lstStyle/>
          <a:p>
            <a:pPr>
              <a:lnSpc>
                <a:spcPct val="90000"/>
              </a:lnSpc>
              <a:buClr>
                <a:schemeClr val="bg2">
                  <a:lumMod val="60000"/>
                  <a:lumOff val="40000"/>
                </a:schemeClr>
              </a:buClr>
              <a:buSzPct val="90000"/>
              <a:buFont typeface="Wingdings" charset="2"/>
              <a:buChar char="u"/>
            </a:pPr>
            <a:r>
              <a:rPr lang="en-US" sz="2400" dirty="0"/>
              <a:t>An engaged unit is a highly effective team. Unit engagement is one of the toughest challenges faced by Flotilla and Division commanders today. </a:t>
            </a:r>
            <a:endParaRPr lang="en-US" sz="2400" dirty="0" smtClean="0"/>
          </a:p>
          <a:p>
            <a:pPr>
              <a:lnSpc>
                <a:spcPct val="90000"/>
              </a:lnSpc>
              <a:buClr>
                <a:schemeClr val="bg2">
                  <a:lumMod val="60000"/>
                  <a:lumOff val="40000"/>
                </a:schemeClr>
              </a:buClr>
              <a:buSzPct val="90000"/>
              <a:buFont typeface="Wingdings" charset="2"/>
              <a:buChar char="u"/>
            </a:pPr>
            <a:endParaRPr lang="en-US" sz="2400" dirty="0" smtClean="0"/>
          </a:p>
          <a:p>
            <a:pPr>
              <a:lnSpc>
                <a:spcPct val="90000"/>
              </a:lnSpc>
              <a:buClr>
                <a:schemeClr val="bg2">
                  <a:lumMod val="60000"/>
                  <a:lumOff val="40000"/>
                </a:schemeClr>
              </a:buClr>
              <a:buSzPct val="90000"/>
              <a:buFont typeface="Wingdings" charset="2"/>
              <a:buChar char="u"/>
            </a:pPr>
            <a:r>
              <a:rPr lang="en-US" sz="2400" dirty="0" smtClean="0"/>
              <a:t>As </a:t>
            </a:r>
            <a:r>
              <a:rPr lang="en-US" sz="2400" dirty="0"/>
              <a:t>time passes, it can be difficult to keep your unit motivated and determined to go the extra mile. Members can quickly become complacent and end up doing the bare minimum to get by. </a:t>
            </a:r>
            <a:endParaRPr lang="en-US" sz="2400" dirty="0" smtClean="0"/>
          </a:p>
          <a:p>
            <a:pPr>
              <a:lnSpc>
                <a:spcPct val="90000"/>
              </a:lnSpc>
              <a:buClr>
                <a:schemeClr val="bg2">
                  <a:lumMod val="60000"/>
                  <a:lumOff val="40000"/>
                </a:schemeClr>
              </a:buClr>
              <a:buSzPct val="90000"/>
              <a:buFont typeface="Wingdings" charset="2"/>
              <a:buChar char="u"/>
            </a:pPr>
            <a:endParaRPr lang="en-US" sz="2400" dirty="0" smtClean="0"/>
          </a:p>
          <a:p>
            <a:pPr>
              <a:lnSpc>
                <a:spcPct val="90000"/>
              </a:lnSpc>
              <a:buClr>
                <a:schemeClr val="bg2">
                  <a:lumMod val="60000"/>
                  <a:lumOff val="40000"/>
                </a:schemeClr>
              </a:buClr>
              <a:buSzPct val="90000"/>
              <a:buFont typeface="Wingdings" charset="2"/>
              <a:buChar char="u"/>
            </a:pPr>
            <a:r>
              <a:rPr lang="en-US" sz="2400" dirty="0" smtClean="0"/>
              <a:t>It </a:t>
            </a:r>
            <a:r>
              <a:rPr lang="en-US" sz="2400" dirty="0"/>
              <a:t>is crucial to keep your members motivated and satisfied, with plenty of opportunities for development and upward mobility. </a:t>
            </a:r>
          </a:p>
          <a:p>
            <a:pPr>
              <a:lnSpc>
                <a:spcPct val="90000"/>
              </a:lnSpc>
              <a:buClr>
                <a:schemeClr val="bg2">
                  <a:lumMod val="60000"/>
                  <a:lumOff val="40000"/>
                </a:schemeClr>
              </a:buClr>
              <a:buSzPct val="90000"/>
              <a:buFont typeface="Wingdings" charset="2"/>
              <a:buChar char="n"/>
            </a:pPr>
            <a:endParaRPr lang="en-US" altLang="en-US" sz="2400" dirty="0">
              <a:solidFill>
                <a:srgbClr val="000000"/>
              </a:solidFill>
              <a:latin typeface="Arial" panose="020B0604020202020204" pitchFamily="34" charset="0"/>
              <a:cs typeface="Arial" panose="020B0604020202020204" pitchFamily="34" charset="0"/>
            </a:endParaRPr>
          </a:p>
          <a:p>
            <a:pPr marL="0" indent="0">
              <a:lnSpc>
                <a:spcPct val="90000"/>
              </a:lnSpc>
              <a:buClr>
                <a:schemeClr val="bg2">
                  <a:lumMod val="60000"/>
                  <a:lumOff val="40000"/>
                </a:schemeClr>
              </a:buClr>
              <a:buSzPct val="90000"/>
              <a:buNone/>
            </a:pPr>
            <a:endParaRPr lang="en-US" altLang="en-US" sz="1200" dirty="0" smtClean="0">
              <a:solidFill>
                <a:srgbClr val="000000"/>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10"/>
          </p:nvPr>
        </p:nvSpPr>
        <p:spPr>
          <a:xfrm>
            <a:off x="2847975" y="6505574"/>
            <a:ext cx="3495675" cy="200025"/>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2</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047936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03189"/>
          </a:xfrm>
        </p:spPr>
        <p:txBody>
          <a:bodyPr/>
          <a:lstStyle/>
          <a:p>
            <a:r>
              <a:rPr lang="en-US" sz="3200" b="1" i="1" dirty="0" smtClean="0">
                <a:latin typeface="Arial" panose="020B0604020202020204" pitchFamily="34" charset="0"/>
                <a:cs typeface="Arial" panose="020B0604020202020204" pitchFamily="34" charset="0"/>
              </a:rPr>
              <a:t>Be a Leader they can Believe in and Lead by Example</a:t>
            </a:r>
            <a:endParaRPr lang="en-US" sz="3200" b="1" i="1" dirty="0">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457200" y="1771135"/>
            <a:ext cx="8229600" cy="3886200"/>
          </a:xfrm>
        </p:spPr>
        <p:txBody>
          <a:bodyPr/>
          <a:lstStyle/>
          <a:p>
            <a:r>
              <a:rPr lang="en-US" altLang="en-US" dirty="0" smtClean="0"/>
              <a:t>Strong interest in members</a:t>
            </a:r>
          </a:p>
          <a:p>
            <a:endParaRPr lang="en-US" altLang="en-US" dirty="0"/>
          </a:p>
          <a:p>
            <a:r>
              <a:rPr lang="en-US" altLang="en-US" dirty="0" smtClean="0"/>
              <a:t>In both Auxiliary and personal lives</a:t>
            </a:r>
          </a:p>
          <a:p>
            <a:endParaRPr lang="en-US" altLang="en-US" dirty="0"/>
          </a:p>
          <a:p>
            <a:r>
              <a:rPr lang="en-US" altLang="en-US" dirty="0" smtClean="0"/>
              <a:t>5 years of membership is a crucial time</a:t>
            </a:r>
            <a:endParaRPr lang="en-US" altLang="en-US" dirty="0"/>
          </a:p>
        </p:txBody>
      </p:sp>
      <p:sp>
        <p:nvSpPr>
          <p:cNvPr id="4" name="Footer Placeholder 3"/>
          <p:cNvSpPr>
            <a:spLocks noGrp="1"/>
          </p:cNvSpPr>
          <p:nvPr>
            <p:ph type="ftr" sz="quarter" idx="10"/>
          </p:nvPr>
        </p:nvSpPr>
        <p:spPr>
          <a:xfrm>
            <a:off x="2781300" y="6438900"/>
            <a:ext cx="3581400" cy="266700"/>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3</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39011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67265"/>
          </a:xfrm>
        </p:spPr>
        <p:txBody>
          <a:bodyPr/>
          <a:lstStyle/>
          <a:p>
            <a:r>
              <a:rPr lang="en-US" sz="3200" b="1" i="1" dirty="0" smtClean="0"/>
              <a:t>Empower your </a:t>
            </a:r>
            <a:r>
              <a:rPr lang="en-US" sz="3200" b="1" i="1" dirty="0"/>
              <a:t>M</a:t>
            </a:r>
            <a:r>
              <a:rPr lang="en-US" sz="3200" b="1" i="1" dirty="0" smtClean="0"/>
              <a:t>embers</a:t>
            </a:r>
            <a:endParaRPr lang="en-US" sz="3200" b="1" i="1" dirty="0"/>
          </a:p>
        </p:txBody>
      </p:sp>
      <p:sp>
        <p:nvSpPr>
          <p:cNvPr id="3" name="Content Placeholder 2"/>
          <p:cNvSpPr>
            <a:spLocks noGrp="1"/>
          </p:cNvSpPr>
          <p:nvPr>
            <p:ph idx="1"/>
          </p:nvPr>
        </p:nvSpPr>
        <p:spPr>
          <a:xfrm>
            <a:off x="457200" y="1140940"/>
            <a:ext cx="8450943" cy="4926227"/>
          </a:xfrm>
        </p:spPr>
        <p:txBody>
          <a:bodyPr/>
          <a:lstStyle/>
          <a:p>
            <a:pPr indent="0"/>
            <a:r>
              <a:rPr lang="en-US" dirty="0" smtClean="0"/>
              <a:t>Give members the ability to make decisions and offer input</a:t>
            </a:r>
          </a:p>
          <a:p>
            <a:pPr indent="0"/>
            <a:endParaRPr lang="en-US" dirty="0"/>
          </a:p>
          <a:p>
            <a:pPr indent="0"/>
            <a:r>
              <a:rPr lang="en-US" dirty="0" smtClean="0"/>
              <a:t>Provide members with necessary resources</a:t>
            </a:r>
          </a:p>
          <a:p>
            <a:pPr indent="0"/>
            <a:endParaRPr lang="en-US" dirty="0"/>
          </a:p>
          <a:p>
            <a:pPr indent="0"/>
            <a:r>
              <a:rPr lang="en-US" dirty="0" smtClean="0"/>
              <a:t>Create a sense of ownership and provide opportunities for growth</a:t>
            </a:r>
          </a:p>
          <a:p>
            <a:pPr indent="0"/>
            <a:endParaRPr lang="en-US" sz="2400" dirty="0"/>
          </a:p>
        </p:txBody>
      </p:sp>
      <p:sp>
        <p:nvSpPr>
          <p:cNvPr id="4" name="Footer Placeholder 3"/>
          <p:cNvSpPr>
            <a:spLocks noGrp="1"/>
          </p:cNvSpPr>
          <p:nvPr>
            <p:ph type="ftr" sz="quarter" idx="10"/>
          </p:nvPr>
        </p:nvSpPr>
        <p:spPr>
          <a:xfrm>
            <a:off x="2477530" y="6376086"/>
            <a:ext cx="4015945" cy="329514"/>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4</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38768972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71099"/>
          </a:xfrm>
        </p:spPr>
        <p:txBody>
          <a:bodyPr/>
          <a:lstStyle/>
          <a:p>
            <a:r>
              <a:rPr lang="en-US" sz="3200" b="1" i="1" dirty="0" smtClean="0"/>
              <a:t>Build a Positive Work </a:t>
            </a:r>
            <a:r>
              <a:rPr lang="en-US" sz="3200" b="1" i="1" dirty="0"/>
              <a:t>E</a:t>
            </a:r>
            <a:r>
              <a:rPr lang="en-US" sz="3200" b="1" i="1" dirty="0" smtClean="0"/>
              <a:t>nvironment</a:t>
            </a:r>
            <a:endParaRPr lang="en-US" sz="3200" b="1" i="1" dirty="0"/>
          </a:p>
        </p:txBody>
      </p:sp>
      <p:sp>
        <p:nvSpPr>
          <p:cNvPr id="3" name="Content Placeholder 2"/>
          <p:cNvSpPr>
            <a:spLocks noGrp="1"/>
          </p:cNvSpPr>
          <p:nvPr>
            <p:ph idx="1"/>
          </p:nvPr>
        </p:nvSpPr>
        <p:spPr/>
        <p:txBody>
          <a:bodyPr/>
          <a:lstStyle/>
          <a:p>
            <a:r>
              <a:rPr lang="en-US" dirty="0" smtClean="0"/>
              <a:t>Positive unit culture</a:t>
            </a:r>
          </a:p>
          <a:p>
            <a:endParaRPr lang="en-US" dirty="0"/>
          </a:p>
          <a:p>
            <a:r>
              <a:rPr lang="en-US" dirty="0" smtClean="0"/>
              <a:t>Let members interact, have fun, blow off steam</a:t>
            </a:r>
          </a:p>
          <a:p>
            <a:endParaRPr lang="en-US" dirty="0"/>
          </a:p>
          <a:p>
            <a:r>
              <a:rPr lang="en-US" dirty="0" smtClean="0"/>
              <a:t>Respect work/live balance</a:t>
            </a:r>
          </a:p>
        </p:txBody>
      </p:sp>
      <p:sp>
        <p:nvSpPr>
          <p:cNvPr id="4" name="Footer Placeholder 3"/>
          <p:cNvSpPr>
            <a:spLocks noGrp="1"/>
          </p:cNvSpPr>
          <p:nvPr>
            <p:ph type="ftr" sz="quarter" idx="10"/>
          </p:nvPr>
        </p:nvSpPr>
        <p:spPr>
          <a:xfrm>
            <a:off x="2685143" y="6248400"/>
            <a:ext cx="3483427" cy="457200"/>
          </a:xfrm>
        </p:spPr>
        <p:txBody>
          <a:bodyPr/>
          <a:lstStyle/>
          <a:p>
            <a:pPr>
              <a:defRPr/>
            </a:pPr>
            <a:r>
              <a:rPr lang="en-US" dirty="0" smtClean="0">
                <a:solidFill>
                  <a:srgbClr val="000000"/>
                </a:solidFill>
              </a:rPr>
              <a:t>USCG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5</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10017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866633"/>
          </a:xfrm>
        </p:spPr>
        <p:txBody>
          <a:bodyPr/>
          <a:lstStyle/>
          <a:p>
            <a:r>
              <a:rPr lang="en-US" sz="3200" b="1" i="1" dirty="0" smtClean="0"/>
              <a:t>Build Confidence in </a:t>
            </a:r>
            <a:r>
              <a:rPr lang="en-US" sz="3200" b="1" i="1" dirty="0"/>
              <a:t>Y</a:t>
            </a:r>
            <a:r>
              <a:rPr lang="en-US" sz="3200" b="1" i="1" dirty="0" smtClean="0"/>
              <a:t>our Members</a:t>
            </a:r>
            <a:endParaRPr lang="en-US" sz="3200" b="1" i="1" dirty="0"/>
          </a:p>
        </p:txBody>
      </p:sp>
      <p:sp>
        <p:nvSpPr>
          <p:cNvPr id="3" name="Content Placeholder 2"/>
          <p:cNvSpPr>
            <a:spLocks noGrp="1"/>
          </p:cNvSpPr>
          <p:nvPr>
            <p:ph idx="1"/>
          </p:nvPr>
        </p:nvSpPr>
        <p:spPr/>
        <p:txBody>
          <a:bodyPr/>
          <a:lstStyle/>
          <a:p>
            <a:r>
              <a:rPr lang="en-US" dirty="0" smtClean="0"/>
              <a:t>Be hearty in praise</a:t>
            </a:r>
          </a:p>
          <a:p>
            <a:endParaRPr lang="en-US" dirty="0"/>
          </a:p>
          <a:p>
            <a:r>
              <a:rPr lang="en-US" dirty="0" smtClean="0"/>
              <a:t>Recognize hard work/achievements</a:t>
            </a:r>
          </a:p>
          <a:p>
            <a:endParaRPr lang="en-US" dirty="0"/>
          </a:p>
          <a:p>
            <a:r>
              <a:rPr lang="en-US" dirty="0" smtClean="0"/>
              <a:t>Keep members motivated</a:t>
            </a:r>
            <a:endParaRPr lang="en-US" dirty="0"/>
          </a:p>
        </p:txBody>
      </p:sp>
      <p:sp>
        <p:nvSpPr>
          <p:cNvPr id="4" name="Footer Placeholder 3"/>
          <p:cNvSpPr>
            <a:spLocks noGrp="1"/>
          </p:cNvSpPr>
          <p:nvPr>
            <p:ph type="ftr" sz="quarter" idx="10"/>
          </p:nvPr>
        </p:nvSpPr>
        <p:spPr>
          <a:xfrm>
            <a:off x="2775857" y="6248400"/>
            <a:ext cx="3428999" cy="457200"/>
          </a:xfrm>
        </p:spPr>
        <p:txBody>
          <a:bodyPr/>
          <a:lstStyle/>
          <a:p>
            <a:pPr>
              <a:defRPr/>
            </a:pPr>
            <a:r>
              <a:rPr lang="en-US" dirty="0" smtClean="0">
                <a:solidFill>
                  <a:srgbClr val="000000"/>
                </a:solidFill>
              </a:rPr>
              <a:t>USCG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6</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182014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48269"/>
          </a:xfrm>
        </p:spPr>
        <p:txBody>
          <a:bodyPr/>
          <a:lstStyle/>
          <a:p>
            <a:r>
              <a:rPr lang="en-US" sz="3200" b="1" i="1" dirty="0" smtClean="0"/>
              <a:t>Provide Feedback</a:t>
            </a:r>
            <a:endParaRPr lang="en-US" sz="3200" b="1" i="1" dirty="0"/>
          </a:p>
        </p:txBody>
      </p:sp>
      <p:sp>
        <p:nvSpPr>
          <p:cNvPr id="3" name="Content Placeholder 2"/>
          <p:cNvSpPr>
            <a:spLocks noGrp="1"/>
          </p:cNvSpPr>
          <p:nvPr>
            <p:ph idx="1"/>
          </p:nvPr>
        </p:nvSpPr>
        <p:spPr/>
        <p:txBody>
          <a:bodyPr/>
          <a:lstStyle/>
          <a:p>
            <a:r>
              <a:rPr lang="en-US" dirty="0" smtClean="0"/>
              <a:t>Younger generations thrive on feedback</a:t>
            </a:r>
          </a:p>
          <a:p>
            <a:endParaRPr lang="en-US" dirty="0"/>
          </a:p>
          <a:p>
            <a:r>
              <a:rPr lang="en-US" dirty="0" smtClean="0"/>
              <a:t>Opportunities for coaching and mentoring</a:t>
            </a:r>
          </a:p>
          <a:p>
            <a:endParaRPr lang="en-US" dirty="0"/>
          </a:p>
          <a:p>
            <a:r>
              <a:rPr lang="en-US" dirty="0" smtClean="0"/>
              <a:t>Find hidden talents and skills</a:t>
            </a:r>
            <a:endParaRPr lang="en-US" dirty="0"/>
          </a:p>
        </p:txBody>
      </p:sp>
      <p:sp>
        <p:nvSpPr>
          <p:cNvPr id="4" name="Footer Placeholder 3"/>
          <p:cNvSpPr>
            <a:spLocks noGrp="1"/>
          </p:cNvSpPr>
          <p:nvPr>
            <p:ph type="ftr" sz="quarter" idx="10"/>
          </p:nvPr>
        </p:nvSpPr>
        <p:spPr>
          <a:xfrm>
            <a:off x="2794001" y="6248400"/>
            <a:ext cx="3356428" cy="457200"/>
          </a:xfrm>
        </p:spPr>
        <p:txBody>
          <a:bodyPr/>
          <a:lstStyle/>
          <a:p>
            <a:pPr>
              <a:defRPr/>
            </a:pPr>
            <a:r>
              <a:rPr lang="en-US" dirty="0" smtClean="0">
                <a:solidFill>
                  <a:srgbClr val="000000"/>
                </a:solidFill>
              </a:rPr>
              <a:t>USCG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7</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853808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8961"/>
            <a:ext cx="8229600" cy="798394"/>
          </a:xfrm>
        </p:spPr>
        <p:txBody>
          <a:bodyPr/>
          <a:lstStyle/>
          <a:p>
            <a:r>
              <a:rPr lang="en-US" sz="3200" b="1" i="1" dirty="0" smtClean="0"/>
              <a:t>Measure member Engagement</a:t>
            </a:r>
            <a:endParaRPr lang="en-US" sz="3200" b="1" i="1" dirty="0"/>
          </a:p>
        </p:txBody>
      </p:sp>
      <p:sp>
        <p:nvSpPr>
          <p:cNvPr id="3" name="Content Placeholder 2"/>
          <p:cNvSpPr>
            <a:spLocks noGrp="1"/>
          </p:cNvSpPr>
          <p:nvPr>
            <p:ph idx="1"/>
          </p:nvPr>
        </p:nvSpPr>
        <p:spPr/>
        <p:txBody>
          <a:bodyPr/>
          <a:lstStyle/>
          <a:p>
            <a:r>
              <a:rPr lang="en-US" dirty="0" smtClean="0"/>
              <a:t>Unit dynamics will change over time</a:t>
            </a:r>
          </a:p>
          <a:p>
            <a:endParaRPr lang="en-US" dirty="0"/>
          </a:p>
          <a:p>
            <a:r>
              <a:rPr lang="en-US" dirty="0" smtClean="0"/>
              <a:t>Develop member metrics</a:t>
            </a:r>
          </a:p>
          <a:p>
            <a:endParaRPr lang="en-US" dirty="0"/>
          </a:p>
          <a:p>
            <a:r>
              <a:rPr lang="en-US" dirty="0" smtClean="0"/>
              <a:t>Be honest about challenges</a:t>
            </a:r>
            <a:endParaRPr lang="en-US" dirty="0"/>
          </a:p>
        </p:txBody>
      </p:sp>
      <p:sp>
        <p:nvSpPr>
          <p:cNvPr id="4" name="Footer Placeholder 3"/>
          <p:cNvSpPr>
            <a:spLocks noGrp="1"/>
          </p:cNvSpPr>
          <p:nvPr>
            <p:ph type="ftr" sz="quarter" idx="10"/>
          </p:nvPr>
        </p:nvSpPr>
        <p:spPr>
          <a:xfrm>
            <a:off x="2304143" y="6248400"/>
            <a:ext cx="3715657" cy="457200"/>
          </a:xfrm>
        </p:spPr>
        <p:txBody>
          <a:bodyPr/>
          <a:lstStyle/>
          <a:p>
            <a:pPr>
              <a:defRPr/>
            </a:pPr>
            <a:r>
              <a:rPr lang="en-US" dirty="0" smtClean="0">
                <a:solidFill>
                  <a:srgbClr val="000000"/>
                </a:solidFill>
              </a:rPr>
              <a:t>USCG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8</a:t>
            </a:fld>
            <a:endParaRPr lang="en-US">
              <a:solidFill>
                <a:srgbClr val="000000"/>
              </a:solidFill>
            </a:endParaRPr>
          </a:p>
        </p:txBody>
      </p:sp>
      <p:sp>
        <p:nvSpPr>
          <p:cNvPr id="6"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887055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447675"/>
          </a:xfrm>
        </p:spPr>
        <p:txBody>
          <a:bodyPr/>
          <a:lstStyle/>
          <a:p>
            <a:r>
              <a:rPr lang="en-US" sz="3200" b="1" i="1" dirty="0" smtClean="0"/>
              <a:t>Summary – Where are We as a Flotilla?</a:t>
            </a:r>
            <a:endParaRPr lang="en-US" sz="3200" b="1" i="1" dirty="0"/>
          </a:p>
        </p:txBody>
      </p:sp>
      <p:sp>
        <p:nvSpPr>
          <p:cNvPr id="4" name="Footer Placeholder 3"/>
          <p:cNvSpPr>
            <a:spLocks noGrp="1"/>
          </p:cNvSpPr>
          <p:nvPr>
            <p:ph type="ftr" sz="quarter" idx="10"/>
          </p:nvPr>
        </p:nvSpPr>
        <p:spPr>
          <a:xfrm>
            <a:off x="2847975" y="6410324"/>
            <a:ext cx="3486149" cy="295275"/>
          </a:xfrm>
        </p:spPr>
        <p:txBody>
          <a:bodyPr/>
          <a:lstStyle/>
          <a:p>
            <a:pPr>
              <a:defRPr/>
            </a:pPr>
            <a:r>
              <a:rPr lang="en-US" dirty="0" err="1" smtClean="0">
                <a:solidFill>
                  <a:srgbClr val="000000"/>
                </a:solidFill>
              </a:rPr>
              <a:t>USCG</a:t>
            </a:r>
            <a:r>
              <a:rPr lang="en-US" dirty="0" smtClean="0">
                <a:solidFill>
                  <a:srgbClr val="000000"/>
                </a:solidFill>
              </a:rPr>
              <a:t> Auxiliary Leadership Deck Plate Series</a:t>
            </a:r>
            <a:endParaRPr lang="en-US" dirty="0">
              <a:solidFill>
                <a:srgbClr val="000000"/>
              </a:solidFill>
            </a:endParaRPr>
          </a:p>
        </p:txBody>
      </p:sp>
      <p:sp>
        <p:nvSpPr>
          <p:cNvPr id="5" name="Slide Number Placeholder 4"/>
          <p:cNvSpPr>
            <a:spLocks noGrp="1"/>
          </p:cNvSpPr>
          <p:nvPr>
            <p:ph type="sldNum" sz="quarter" idx="11"/>
          </p:nvPr>
        </p:nvSpPr>
        <p:spPr/>
        <p:txBody>
          <a:bodyPr/>
          <a:lstStyle/>
          <a:p>
            <a:pPr>
              <a:defRPr/>
            </a:pPr>
            <a:fld id="{E70DC1C5-DD3F-4DBF-939D-3F7F6DDEF74C}" type="slidenum">
              <a:rPr lang="en-US" smtClean="0">
                <a:solidFill>
                  <a:srgbClr val="000000"/>
                </a:solidFill>
              </a:rPr>
              <a:pPr>
                <a:defRPr/>
              </a:pPr>
              <a:t>9</a:t>
            </a:fld>
            <a:endParaRPr lang="en-US">
              <a:solidFill>
                <a:srgbClr val="000000"/>
              </a:solidFill>
            </a:endParaRPr>
          </a:p>
        </p:txBody>
      </p:sp>
      <p:sp>
        <p:nvSpPr>
          <p:cNvPr id="6" name="Content Placeholder 5"/>
          <p:cNvSpPr>
            <a:spLocks noGrp="1"/>
          </p:cNvSpPr>
          <p:nvPr>
            <p:ph idx="1"/>
          </p:nvPr>
        </p:nvSpPr>
        <p:spPr>
          <a:xfrm>
            <a:off x="457200" y="1242085"/>
            <a:ext cx="8229600" cy="5006315"/>
          </a:xfrm>
        </p:spPr>
        <p:txBody>
          <a:bodyPr/>
          <a:lstStyle/>
          <a:p>
            <a:r>
              <a:rPr lang="en-US" sz="2000" dirty="0" smtClean="0"/>
              <a:t>Do we have:</a:t>
            </a:r>
          </a:p>
          <a:p>
            <a:endParaRPr lang="en-US" sz="1400" dirty="0" smtClean="0"/>
          </a:p>
          <a:p>
            <a:pPr lvl="1"/>
            <a:r>
              <a:rPr lang="en-US" sz="1600" dirty="0" smtClean="0"/>
              <a:t>Leaders we can believe in and lead by example?</a:t>
            </a:r>
          </a:p>
          <a:p>
            <a:pPr lvl="1"/>
            <a:endParaRPr lang="en-US" sz="1600" dirty="0"/>
          </a:p>
          <a:p>
            <a:pPr lvl="1"/>
            <a:r>
              <a:rPr lang="en-US" sz="1600" dirty="0" smtClean="0"/>
              <a:t>Empower us?</a:t>
            </a:r>
          </a:p>
          <a:p>
            <a:pPr lvl="1"/>
            <a:endParaRPr lang="en-US" sz="1600" dirty="0"/>
          </a:p>
          <a:p>
            <a:pPr lvl="1"/>
            <a:r>
              <a:rPr lang="en-US" sz="1600" dirty="0" smtClean="0"/>
              <a:t>Build a </a:t>
            </a:r>
            <a:r>
              <a:rPr lang="en-US" sz="1600" dirty="0" smtClean="0"/>
              <a:t>positive </a:t>
            </a:r>
            <a:r>
              <a:rPr lang="en-US" sz="1600" dirty="0" smtClean="0"/>
              <a:t>work environment?</a:t>
            </a:r>
          </a:p>
          <a:p>
            <a:pPr lvl="1"/>
            <a:endParaRPr lang="en-US" sz="1600" dirty="0"/>
          </a:p>
          <a:p>
            <a:pPr lvl="1"/>
            <a:r>
              <a:rPr lang="en-US" sz="1600" dirty="0" smtClean="0"/>
              <a:t>Build confidence in us?</a:t>
            </a:r>
          </a:p>
          <a:p>
            <a:pPr lvl="1"/>
            <a:endParaRPr lang="en-US" sz="1600" dirty="0"/>
          </a:p>
          <a:p>
            <a:pPr lvl="1"/>
            <a:r>
              <a:rPr lang="en-US" sz="1600" dirty="0" smtClean="0"/>
              <a:t>Give feedback?</a:t>
            </a:r>
          </a:p>
          <a:p>
            <a:pPr lvl="1"/>
            <a:endParaRPr lang="en-US" sz="1600" dirty="0"/>
          </a:p>
          <a:p>
            <a:pPr lvl="1"/>
            <a:r>
              <a:rPr lang="en-US" sz="1600" dirty="0" smtClean="0"/>
              <a:t>Measure member engagement</a:t>
            </a:r>
          </a:p>
          <a:p>
            <a:pPr marL="457200" lvl="1" indent="0">
              <a:buNone/>
            </a:pPr>
            <a:endParaRPr lang="en-US" sz="1000" dirty="0" smtClean="0"/>
          </a:p>
          <a:p>
            <a:pPr marL="457200" lvl="1" indent="0">
              <a:buNone/>
            </a:pPr>
            <a:r>
              <a:rPr lang="en-US" sz="2000" dirty="0" smtClean="0"/>
              <a:t>How can we get there?  What should we do?</a:t>
            </a:r>
            <a:r>
              <a:rPr lang="nl-NL" sz="2000" dirty="0"/>
              <a:t> </a:t>
            </a:r>
            <a:endParaRPr lang="nl-NL" sz="2000" dirty="0" smtClean="0"/>
          </a:p>
          <a:p>
            <a:pPr marL="457200" lvl="1" indent="0">
              <a:buNone/>
            </a:pPr>
            <a:endParaRPr lang="nl-NL" sz="2000" dirty="0" smtClean="0"/>
          </a:p>
          <a:p>
            <a:pPr marL="457200" lvl="1" indent="0">
              <a:buNone/>
            </a:pPr>
            <a:endParaRPr lang="en-US" sz="2000" dirty="0" smtClean="0"/>
          </a:p>
          <a:p>
            <a:pPr marL="457200" lvl="1" indent="0">
              <a:buNone/>
            </a:pPr>
            <a:endParaRPr lang="en-US" sz="2000" dirty="0" smtClean="0"/>
          </a:p>
          <a:p>
            <a:pPr lvl="1"/>
            <a:endParaRPr lang="en-US" sz="1000" b="1" i="1" u="sng" dirty="0"/>
          </a:p>
        </p:txBody>
      </p:sp>
      <p:sp>
        <p:nvSpPr>
          <p:cNvPr id="7" name="TextBox 2"/>
          <p:cNvSpPr txBox="1"/>
          <p:nvPr/>
        </p:nvSpPr>
        <p:spPr>
          <a:xfrm>
            <a:off x="457654" y="6454876"/>
            <a:ext cx="1999265" cy="261610"/>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100" i="1" dirty="0"/>
              <a:t>Reviewed, DIR-T USCGAUX</a:t>
            </a:r>
          </a:p>
        </p:txBody>
      </p:sp>
    </p:spTree>
    <p:extLst>
      <p:ext uri="{BB962C8B-B14F-4D97-AF65-F5344CB8AC3E}">
        <p14:creationId xmlns:p14="http://schemas.microsoft.com/office/powerpoint/2010/main" val="232985839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8.0&quot;&gt;&lt;object type=&quot;1&quot; unique_id=&quot;10001&quot;&gt;&lt;object type=&quot;2&quot; unique_id=&quot;10078&quot;&gt;&lt;object type=&quot;3&quot; unique_id=&quot;10079&quot;&gt;&lt;property id=&quot;20148&quot; value=&quot;5&quot;/&gt;&lt;property id=&quot;20300&quot; value=&quot;Slide 1 - &amp;quot;Auxiliary Deck Plate Leadership Series&amp;quot;&quot;/&gt;&lt;property id=&quot;20307&quot; value=&quot;263&quot;/&gt;&lt;/object&gt;&lt;object type=&quot;3&quot; unique_id=&quot;10080&quot;&gt;&lt;property id=&quot;20148&quot; value=&quot;5&quot;/&gt;&lt;property id=&quot;20300&quot; value=&quot;Slide 2 - &amp;quot;Overview of Need &amp;quot;&quot;/&gt;&lt;property id=&quot;20307&quot; value=&quot;264&quot;/&gt;&lt;/object&gt;&lt;object type=&quot;3&quot; unique_id=&quot;10081&quot;&gt;&lt;property id=&quot;20148&quot; value=&quot;5&quot;/&gt;&lt;property id=&quot;20300&quot; value=&quot;Slide 3 - &amp;quot;Be a Leader they can Believe in and Lead by Example&amp;quot;&quot;/&gt;&lt;property id=&quot;20307&quot; value=&quot;265&quot;/&gt;&lt;/object&gt;&lt;object type=&quot;3&quot; unique_id=&quot;10082&quot;&gt;&lt;property id=&quot;20148&quot; value=&quot;5&quot;/&gt;&lt;property id=&quot;20300&quot; value=&quot;Slide 4 - &amp;quot;Empower your Members&amp;quot;&quot;/&gt;&lt;property id=&quot;20307&quot; value=&quot;266&quot;/&gt;&lt;/object&gt;&lt;object type=&quot;3&quot; unique_id=&quot;10083&quot;&gt;&lt;property id=&quot;20148&quot; value=&quot;5&quot;/&gt;&lt;property id=&quot;20300&quot; value=&quot;Slide 5 - &amp;quot;Build a Positive Work Environment&amp;quot;&quot;/&gt;&lt;property id=&quot;20307&quot; value=&quot;268&quot;/&gt;&lt;/object&gt;&lt;object type=&quot;3&quot; unique_id=&quot;10084&quot;&gt;&lt;property id=&quot;20148&quot; value=&quot;5&quot;/&gt;&lt;property id=&quot;20300&quot; value=&quot;Slide 6 - &amp;quot;Build Confidence in Your Members&amp;quot;&quot;/&gt;&lt;property id=&quot;20307&quot; value=&quot;269&quot;/&gt;&lt;/object&gt;&lt;object type=&quot;3&quot; unique_id=&quot;10085&quot;&gt;&lt;property id=&quot;20148&quot; value=&quot;5&quot;/&gt;&lt;property id=&quot;20300&quot; value=&quot;Slide 7 - &amp;quot;Provide Feedback&amp;quot;&quot;/&gt;&lt;property id=&quot;20307&quot; value=&quot;270&quot;/&gt;&lt;/object&gt;&lt;object type=&quot;3&quot; unique_id=&quot;10086&quot;&gt;&lt;property id=&quot;20148&quot; value=&quot;5&quot;/&gt;&lt;property id=&quot;20300&quot; value=&quot;Slide 8 - &amp;quot;Measure member Engagement&amp;quot;&quot;/&gt;&lt;property id=&quot;20307&quot; value=&quot;271&quot;/&gt;&lt;/object&gt;&lt;object type=&quot;3&quot; unique_id=&quot;10087&quot;&gt;&lt;property id=&quot;20148&quot; value=&quot;5&quot;/&gt;&lt;property id=&quot;20300&quot; value=&quot;Slide 9 - &amp;quot;Summary – Where are We as a Flotilla?&amp;quot;&quot;/&gt;&lt;property id=&quot;20307&quot; value=&quot;267&quot;/&gt;&lt;/object&gt;&lt;/object&gt;&lt;object type=&quot;8&quot; unique_id=&quot;10098&quot;&gt;&lt;/object&gt;&lt;/object&gt;&lt;/database&gt;"/>
  <p:tag name="MMPROD_NEXTUNIQUEID" val="10011"/>
  <p:tag name="SECTOMILLISECCONVERTED" val="1"/>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TotalTime>
  <Words>374</Words>
  <Application>Microsoft Office PowerPoint</Application>
  <PresentationFormat>On-screen Show (4:3)</PresentationFormat>
  <Paragraphs>99</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Pixel</vt:lpstr>
      <vt:lpstr>Auxiliary Deck Plate Leadership Series</vt:lpstr>
      <vt:lpstr>Overview of Need </vt:lpstr>
      <vt:lpstr>Be a Leader they can Believe in and Lead by Example</vt:lpstr>
      <vt:lpstr>Empower your Members</vt:lpstr>
      <vt:lpstr>Build a Positive Work Environment</vt:lpstr>
      <vt:lpstr>Build Confidence in Your Members</vt:lpstr>
      <vt:lpstr>Provide Feedback</vt:lpstr>
      <vt:lpstr>Measure member Engagement</vt:lpstr>
      <vt:lpstr>Summary – Where are We as a Flotilla?</vt:lpstr>
    </vt:vector>
  </TitlesOfParts>
  <Company>Woodbridge SHS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Auxiliary Leadership and Management School</dc:title>
  <dc:creator>George Bond</dc:creator>
  <cp:lastModifiedBy>Dale Fajardo</cp:lastModifiedBy>
  <cp:revision>20</cp:revision>
  <dcterms:created xsi:type="dcterms:W3CDTF">2013-09-30T21:13:54Z</dcterms:created>
  <dcterms:modified xsi:type="dcterms:W3CDTF">2014-06-12T17:54:39Z</dcterms:modified>
</cp:coreProperties>
</file>